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B8F2-5081-4008-80DE-D418BB3AB934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486B-51BE-48D4-920B-35BCA368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71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B8F2-5081-4008-80DE-D418BB3AB934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486B-51BE-48D4-920B-35BCA368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8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B8F2-5081-4008-80DE-D418BB3AB934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486B-51BE-48D4-920B-35BCA368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0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B8F2-5081-4008-80DE-D418BB3AB934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486B-51BE-48D4-920B-35BCA368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47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B8F2-5081-4008-80DE-D418BB3AB934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486B-51BE-48D4-920B-35BCA368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26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B8F2-5081-4008-80DE-D418BB3AB934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486B-51BE-48D4-920B-35BCA368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1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B8F2-5081-4008-80DE-D418BB3AB934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486B-51BE-48D4-920B-35BCA368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45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B8F2-5081-4008-80DE-D418BB3AB934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486B-51BE-48D4-920B-35BCA368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98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B8F2-5081-4008-80DE-D418BB3AB934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486B-51BE-48D4-920B-35BCA368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66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B8F2-5081-4008-80DE-D418BB3AB934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486B-51BE-48D4-920B-35BCA368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64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B8F2-5081-4008-80DE-D418BB3AB934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486B-51BE-48D4-920B-35BCA368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57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3B8F2-5081-4008-80DE-D418BB3AB934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1486B-51BE-48D4-920B-35BCA368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82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3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8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0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3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2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85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Лист A4 (210x297 мм)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2</cp:revision>
  <dcterms:created xsi:type="dcterms:W3CDTF">2020-10-03T21:55:26Z</dcterms:created>
  <dcterms:modified xsi:type="dcterms:W3CDTF">2020-10-04T05:06:16Z</dcterms:modified>
</cp:coreProperties>
</file>